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8/11/16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GENERAL BUSINESS</a:t>
            </a:r>
          </a:p>
          <a:p>
            <a:r>
              <a:rPr lang="en-US" sz="2000" dirty="0" smtClean="0"/>
              <a:t>ACCOUNTING I &amp; II</a:t>
            </a:r>
          </a:p>
          <a:p>
            <a:r>
              <a:rPr lang="en-US" sz="2000" dirty="0" smtClean="0"/>
              <a:t>BUSINESS LAW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shannon</a:t>
            </a:r>
            <a:r>
              <a:rPr lang="en-US" dirty="0" smtClean="0"/>
              <a:t> </a:t>
            </a:r>
            <a:r>
              <a:rPr lang="en-US" dirty="0" err="1" smtClean="0"/>
              <a:t>bartruff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school business </a:t>
            </a:r>
            <a:br>
              <a:rPr lang="en-US" dirty="0" smtClean="0"/>
            </a:br>
            <a:r>
              <a:rPr lang="en-US" dirty="0" err="1" smtClean="0"/>
              <a:t>rm</a:t>
            </a:r>
            <a:r>
              <a:rPr lang="en-US" dirty="0" smtClean="0"/>
              <a:t> 210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6198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63995"/>
          </a:xfrm>
        </p:spPr>
        <p:txBody>
          <a:bodyPr/>
          <a:lstStyle/>
          <a:p>
            <a:pPr algn="ctr"/>
            <a:r>
              <a:rPr lang="en-US" sz="2800" dirty="0" smtClean="0"/>
              <a:t>Expectations for Mr. </a:t>
            </a:r>
            <a:r>
              <a:rPr lang="en-US" sz="2800" dirty="0" err="1" smtClean="0"/>
              <a:t>Bartruff’s</a:t>
            </a:r>
            <a:r>
              <a:rPr lang="en-US" sz="2800" dirty="0" smtClean="0"/>
              <a:t> classes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251510"/>
            <a:ext cx="7924800" cy="446349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b="1" spc="0" dirty="0" smtClean="0">
                <a:ln w="50800"/>
                <a:solidFill>
                  <a:srgbClr val="FFFF00"/>
                </a:solidFill>
              </a:rPr>
              <a:t>BE ON TIME</a:t>
            </a:r>
          </a:p>
          <a:p>
            <a:r>
              <a:rPr lang="en-US" sz="2400" b="1" spc="0" dirty="0" smtClean="0">
                <a:ln w="50800"/>
                <a:solidFill>
                  <a:srgbClr val="FFFF00"/>
                </a:solidFill>
              </a:rPr>
              <a:t>BE RESPECTFUL TO MYSELF AND FELLOW CLASSMATES</a:t>
            </a:r>
          </a:p>
          <a:p>
            <a:r>
              <a:rPr lang="en-US" sz="2800" b="1" spc="0" dirty="0" smtClean="0">
                <a:ln w="50800"/>
                <a:solidFill>
                  <a:srgbClr val="FFFF00"/>
                </a:solidFill>
              </a:rPr>
              <a:t>HAVE A GREAT ATTITUDE EACH DAY </a:t>
            </a:r>
          </a:p>
          <a:p>
            <a:r>
              <a:rPr lang="en-US" sz="2800" b="1" spc="0" dirty="0" smtClean="0">
                <a:ln w="50800"/>
                <a:solidFill>
                  <a:srgbClr val="FFFF00"/>
                </a:solidFill>
              </a:rPr>
              <a:t>LATE WORK IS YOUR RESPONSIBILITY</a:t>
            </a:r>
          </a:p>
          <a:p>
            <a:r>
              <a:rPr lang="en-US" sz="2800" b="1" spc="0" dirty="0" smtClean="0">
                <a:ln w="50800"/>
                <a:solidFill>
                  <a:srgbClr val="FFFF00"/>
                </a:solidFill>
              </a:rPr>
              <a:t>BE MATURE WITH YOUR PHONE </a:t>
            </a:r>
          </a:p>
          <a:p>
            <a:r>
              <a:rPr lang="en-US" sz="2800" b="1" spc="0" dirty="0" smtClean="0">
                <a:ln w="50800"/>
                <a:solidFill>
                  <a:srgbClr val="FFFF00"/>
                </a:solidFill>
              </a:rPr>
              <a:t>DO YOUR OWN WORK </a:t>
            </a:r>
          </a:p>
          <a:p>
            <a:r>
              <a:rPr lang="en-US" sz="2800" b="1" spc="0" dirty="0" smtClean="0">
                <a:ln w="50800"/>
                <a:solidFill>
                  <a:srgbClr val="FFFF00"/>
                </a:solidFill>
              </a:rPr>
              <a:t>GIVE YOUR BEST EFFORT EACH AND EVERYDAY </a:t>
            </a:r>
          </a:p>
          <a:p>
            <a:endParaRPr lang="en-US" sz="2800" b="1" spc="0" dirty="0" smtClean="0">
              <a:ln w="5080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6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29636"/>
          </a:xfrm>
        </p:spPr>
        <p:txBody>
          <a:bodyPr/>
          <a:lstStyle/>
          <a:p>
            <a:r>
              <a:rPr lang="en-US" dirty="0" smtClean="0"/>
              <a:t>CLASSROOM SUPPLIES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EACH OF MY CLASSES REQUIRES A 3-RING BINDER TO KEEP NOTES; HANDOUTS; QUIZZES AND TESTS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SOMETHING TO WRITE WITH EACH DAY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YOUR TEXTBOOK (WHICH WE KEEP IN MY ROOM) </a:t>
            </a:r>
          </a:p>
          <a:p>
            <a:r>
              <a:rPr lang="en-US" sz="2400" b="1" i="1" smtClean="0">
                <a:solidFill>
                  <a:srgbClr val="FFFF00"/>
                </a:solidFill>
              </a:rPr>
              <a:t>I HAVE PLENTY OF LEFTOVER 3-RING BINDERS FROM THE PAST COUPLE OF YEARS THAT ARE IN GOOD WORKING CONDITION</a:t>
            </a:r>
          </a:p>
        </p:txBody>
      </p:sp>
    </p:spTree>
    <p:extLst>
      <p:ext uri="{BB962C8B-B14F-4D97-AF65-F5344CB8AC3E}">
        <p14:creationId xmlns:p14="http://schemas.microsoft.com/office/powerpoint/2010/main" val="179489142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26</TotalTime>
  <Words>113</Words>
  <Application>Microsoft Macintosh PowerPoint</Application>
  <PresentationFormat>On-screen Show (4:3)</PresentationFormat>
  <Paragraphs>17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Horizon</vt:lpstr>
      <vt:lpstr>Mr. shannon bartruff high school business  rm 210</vt:lpstr>
      <vt:lpstr>Expectations for Mr. Bartruff’s classes </vt:lpstr>
      <vt:lpstr>CLASSROOM SUPPLIES </vt:lpstr>
    </vt:vector>
  </TitlesOfParts>
  <Company>Washington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shannon bartruff high school business  rm 210</dc:title>
  <dc:creator>Shannon Bartruff</dc:creator>
  <cp:lastModifiedBy>Shannon Bartruff</cp:lastModifiedBy>
  <cp:revision>4</cp:revision>
  <dcterms:created xsi:type="dcterms:W3CDTF">2016-05-26T18:16:40Z</dcterms:created>
  <dcterms:modified xsi:type="dcterms:W3CDTF">2016-08-11T21:09:23Z</dcterms:modified>
</cp:coreProperties>
</file>